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25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8AAF7A-5A12-BA00-7888-06C478DB75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8E927B2-4969-1B15-9DF5-0BE531599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A79BAED-C0E6-87A3-B61B-E0775EA64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7FCA701-794E-D1D6-C819-1CA4A907B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821531-1EBE-C8A5-B9BC-F1F43FFBB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65122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C7B20C-5A60-58AC-7317-87C7E9A61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77012A6-CA73-96C1-AD14-962C1AEBB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CEE2520-DC4D-E085-0CB1-54338636F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B6532FA-381B-FE40-09FD-7A377E40D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5BF5EE1-ED49-D179-6533-0373050F7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6719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9E5465E-973B-5071-852D-45CF0A0B8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4AE71DF-0CDC-7681-1391-0BB35E7FA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9EDA296-8468-E804-4888-BC4CB5846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CF1DC44-5398-BFE3-863B-C96AF2A93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06E194-5D60-1B2B-5FEC-3F6D4F73B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9383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F00DC8-55A6-08CA-95D9-91E265B8A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53CA6BB-78B8-957D-0E0B-48792F2464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0A43C3B-3818-572A-D555-6FD20EBA28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C7A3951-D17F-6BB9-6D16-AC71D249F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2A445CB-E380-EFB9-DD85-716A7AF86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F87C69-4763-F278-0B57-A671BF373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8308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D1EE7F6-7CFB-F9BE-8BAC-41B5CC775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B1CD9BA-3A53-DBD6-7DF3-C081DD895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5156265-BC64-A266-0A00-DC1616F431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84158F8-272B-8107-67E6-815CDF9BAD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2D08EBA-89B0-855B-5FA0-929564EFDF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8E14396-CBF9-72E2-44EA-55E6BC258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05515BF-5B1F-274F-4481-B0DD48E76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15C2E201-44B4-FE76-86E9-01E9742F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437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C8B386-2681-18F2-8B28-CE442151E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CAE31D-5C0B-1158-012D-CFB197EBB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56FF35F-2EC6-50C1-DDA5-B653EF398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DEBC5ED2-CB7E-AFE5-C8A6-0F0C254CA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59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60A4A66B-5AC8-4A7D-F144-BE4D634C7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0DB6C230-CE0B-E947-FE00-D2FE4E7BB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4AEC3BF-7DE6-935D-7411-6CD2B7E43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9939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40A88A-601B-158E-4920-9080F02120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DD9FEC3-6C4F-348D-F33B-0879A476E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F5AD212-FCDC-F38A-94D6-A9BC413AB6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F8B12E-DF21-74E9-DC8E-81071C258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6EB9BCF-923F-4497-0010-F388513A3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27F581C-7E99-D2AB-C99D-11BA56803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21367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A720A8-D09E-304D-0BE8-DEBC0167C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C7F60EBB-53B8-C2A3-5440-2BE8BA1400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E05BEB0-AD7B-AF21-137D-9CAA1E8A95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D09FAA-6B57-996D-8D1A-A56A284AB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83FB668-2DB3-8F01-016A-020287162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4320C13-A6DD-EE84-47EA-D92ED8ACD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597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4A15B4-5070-62FA-308B-4D10C6D89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23E2F06-42AB-8B5B-879B-9F489F3F7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73F9C6B-B4F9-7CB6-0802-22664D7AB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EBA3215-E9DB-C37C-F3C0-832105718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EB1A350-D761-22B6-7FE8-C7B3061DE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8926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5064F662-3D8F-304F-3281-2828A4A5E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15B87D6-734B-4308-7674-AC55373A9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FCEF640-D371-FB1F-E057-218491660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A494EE-7016-14D5-C90F-5A57A6C1E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1AC5CF-46A3-BABE-2796-4AC388BC6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7008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D61AD32-C68C-F5D7-1396-04F8B63BC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0CB60C9-F410-0588-AEBF-7CE7EC0AC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C09C6B0-4991-1500-AF46-52C5A98806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8E3CA-E40E-4BE4-8680-E78338AD5C65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471F46A-13E3-8FF2-4184-E33CEF7713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D4EAAED-D901-D199-BB9C-3FB1014322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15346-D259-4536-BD01-8C4E6AFB867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116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C5EE52D0-83C9-2C51-6C62-CE076367E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750" y="297127"/>
            <a:ext cx="9816661" cy="626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8509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와이드스크린</PresentationFormat>
  <Paragraphs>0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4" baseType="lpstr">
      <vt:lpstr>맑은 고딕</vt:lpstr>
      <vt:lpstr>Arial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Changseob Kim</dc:creator>
  <cp:lastModifiedBy>Changseob Kim</cp:lastModifiedBy>
  <cp:revision>1</cp:revision>
  <dcterms:created xsi:type="dcterms:W3CDTF">2026-09-08T06:35:15Z</dcterms:created>
  <dcterms:modified xsi:type="dcterms:W3CDTF">2026-09-08T06:35:25Z</dcterms:modified>
</cp:coreProperties>
</file>